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9" r:id="rId3"/>
    <p:sldId id="378" r:id="rId4"/>
    <p:sldId id="364" r:id="rId5"/>
    <p:sldId id="371" r:id="rId6"/>
    <p:sldId id="257" r:id="rId7"/>
    <p:sldId id="381" r:id="rId8"/>
    <p:sldId id="263" r:id="rId9"/>
    <p:sldId id="384" r:id="rId10"/>
    <p:sldId id="383" r:id="rId11"/>
    <p:sldId id="382" r:id="rId12"/>
    <p:sldId id="261" r:id="rId13"/>
    <p:sldId id="258" r:id="rId14"/>
    <p:sldId id="264" r:id="rId15"/>
    <p:sldId id="274" r:id="rId16"/>
    <p:sldId id="280" r:id="rId17"/>
    <p:sldId id="282" r:id="rId18"/>
    <p:sldId id="283" r:id="rId19"/>
    <p:sldId id="385" r:id="rId20"/>
    <p:sldId id="284" r:id="rId21"/>
    <p:sldId id="285" r:id="rId22"/>
    <p:sldId id="290" r:id="rId23"/>
    <p:sldId id="287" r:id="rId24"/>
    <p:sldId id="288" r:id="rId25"/>
    <p:sldId id="386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265" r:id="rId34"/>
    <p:sldId id="268" r:id="rId35"/>
    <p:sldId id="291" r:id="rId36"/>
    <p:sldId id="269" r:id="rId37"/>
    <p:sldId id="266" r:id="rId38"/>
    <p:sldId id="270" r:id="rId39"/>
    <p:sldId id="292" r:id="rId40"/>
    <p:sldId id="297" r:id="rId41"/>
    <p:sldId id="289" r:id="rId42"/>
    <p:sldId id="293" r:id="rId43"/>
    <p:sldId id="295" r:id="rId44"/>
    <p:sldId id="294" r:id="rId45"/>
    <p:sldId id="296" r:id="rId46"/>
    <p:sldId id="387" r:id="rId47"/>
    <p:sldId id="380" r:id="rId48"/>
    <p:sldId id="267" r:id="rId49"/>
    <p:sldId id="298" r:id="rId50"/>
    <p:sldId id="299" r:id="rId51"/>
    <p:sldId id="300" r:id="rId52"/>
    <p:sldId id="37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10,000 </a:t>
            </a:r>
            <a:r>
              <a:rPr lang="en-US" dirty="0" err="1"/>
              <a:t>Mbits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2-1,000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this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Cloud services all use 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</a:t>
                </a:r>
                <a:r>
                  <a:rPr lang="en-US" b="0" dirty="0"/>
                  <a:t>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similar 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</a:t>
                </a:r>
                <a:r>
                  <a:rPr lang="en-US" dirty="0"/>
                  <a:t> at scale!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sum of the product 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</a:t>
                </a:r>
                <a:r>
                  <a:rPr lang="en-US" sz="2800"/>
                  <a:t>- binary  </a:t>
                </a:r>
                <a:endParaRPr lang="en-US" sz="2800" dirty="0"/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144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In many situations the matrix is </a:t>
                </a:r>
                <a:r>
                  <a:rPr lang="en-US" b="1" dirty="0"/>
                  <a:t>sparse</a:t>
                </a:r>
                <a:r>
                  <a:rPr lang="en-US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Represent each element of the matrix as key-value pair: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(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array ID. {A,B}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dirty="0"/>
                  <a:t>Only store key-values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Sometime called the </a:t>
                </a:r>
                <a:r>
                  <a:rPr lang="en-US" sz="2800" b="1" dirty="0"/>
                  <a:t>Yale representation </a:t>
                </a:r>
                <a:r>
                  <a:rPr lang="en-US" sz="2800" dirty="0"/>
                  <a:t>for a sparse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b="-3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704338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800" dirty="0"/>
                  <a:t> the dot or inner product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row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j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column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r>
                  <a:rPr lang="en-US" dirty="0"/>
                  <a:t>Notice there is a common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each multiplication operation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54762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 up to a point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Spark Action      </a:t>
            </a:r>
          </a:p>
          <a:p>
            <a:pPr lvl="1"/>
            <a:r>
              <a:rPr lang="en-US" dirty="0"/>
              <a:t>Are only evaluated when a Spark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 scale time series data, event processing   </a:t>
            </a:r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focal point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24274</TotalTime>
  <Words>3825</Words>
  <Application>Microsoft Office PowerPoint</Application>
  <PresentationFormat>Widescreen</PresentationFormat>
  <Paragraphs>581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Big Data Analytic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440</cp:revision>
  <cp:lastPrinted>2019-09-03T23:18:19Z</cp:lastPrinted>
  <dcterms:created xsi:type="dcterms:W3CDTF">2019-08-02T23:14:29Z</dcterms:created>
  <dcterms:modified xsi:type="dcterms:W3CDTF">2024-06-27T03:28:11Z</dcterms:modified>
</cp:coreProperties>
</file>